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839AEF-4CAC-4E39-97D6-66E0974D16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Kwaliteitszorg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53DCBAC-149C-49B2-840A-203E05196A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6</a:t>
            </a:r>
          </a:p>
        </p:txBody>
      </p:sp>
    </p:spTree>
    <p:extLst>
      <p:ext uri="{BB962C8B-B14F-4D97-AF65-F5344CB8AC3E}">
        <p14:creationId xmlns:p14="http://schemas.microsoft.com/office/powerpoint/2010/main" val="279304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F67C8-C3A1-49F0-90DB-E7B7E37EC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5061BE-6E77-4E96-955F-9D920FF2B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Protocollen op verschillende gebieden</a:t>
            </a:r>
          </a:p>
          <a:p>
            <a:r>
              <a:rPr lang="nl-NL" dirty="0"/>
              <a:t>Afwijken van een protocol</a:t>
            </a:r>
          </a:p>
          <a:p>
            <a:r>
              <a:rPr lang="nl-NL" dirty="0"/>
              <a:t>Wetenschap en protocollen</a:t>
            </a:r>
          </a:p>
        </p:txBody>
      </p:sp>
    </p:spTree>
    <p:extLst>
      <p:ext uri="{BB962C8B-B14F-4D97-AF65-F5344CB8AC3E}">
        <p14:creationId xmlns:p14="http://schemas.microsoft.com/office/powerpoint/2010/main" val="44514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1643E4-9C00-4614-9499-AD9DED4CB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19.4 Protocollen op verschillende gebieden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F18FB8-67D7-4D20-B104-4018A8367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Protocollen kunnen betrekking hebben op verschillende gebieden: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Universele protocollen</a:t>
            </a:r>
          </a:p>
          <a:p>
            <a:pPr>
              <a:buFontTx/>
              <a:buChar char="-"/>
            </a:pPr>
            <a:r>
              <a:rPr lang="nl-NL" dirty="0"/>
              <a:t>Gebeurtenis gebonden protocollen</a:t>
            </a:r>
          </a:p>
          <a:p>
            <a:pPr>
              <a:buFontTx/>
              <a:buChar char="-"/>
            </a:pPr>
            <a:r>
              <a:rPr lang="nl-NL" dirty="0"/>
              <a:t>Cliëntgebonden protocollen</a:t>
            </a:r>
          </a:p>
          <a:p>
            <a:pPr>
              <a:buFontTx/>
              <a:buChar char="-"/>
            </a:pPr>
            <a:r>
              <a:rPr lang="nl-NL" dirty="0"/>
              <a:t>Functie gebonden protocollen</a:t>
            </a:r>
          </a:p>
          <a:p>
            <a:pPr>
              <a:buFontTx/>
              <a:buChar char="-"/>
            </a:pPr>
            <a:r>
              <a:rPr lang="nl-NL" dirty="0"/>
              <a:t>Discipline gebonden protocollen</a:t>
            </a:r>
          </a:p>
        </p:txBody>
      </p:sp>
    </p:spTree>
    <p:extLst>
      <p:ext uri="{BB962C8B-B14F-4D97-AF65-F5344CB8AC3E}">
        <p14:creationId xmlns:p14="http://schemas.microsoft.com/office/powerpoint/2010/main" val="359633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6F44F5-5DB1-48B9-86F9-AFC40442C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1930E9-979E-4BFE-9D09-148CEEF2D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Je kunt protocollen ook onderverdelen naar het gebied waarop ze betrekking hebben.</a:t>
            </a:r>
          </a:p>
          <a:p>
            <a:pPr>
              <a:buFontTx/>
              <a:buChar char="-"/>
            </a:pPr>
            <a:r>
              <a:rPr lang="nl-NL" dirty="0"/>
              <a:t>Veiligheidsprotocollen</a:t>
            </a:r>
          </a:p>
          <a:p>
            <a:pPr>
              <a:buFontTx/>
              <a:buChar char="-"/>
            </a:pPr>
            <a:r>
              <a:rPr lang="nl-NL" dirty="0"/>
              <a:t>Meldingsprotocollen</a:t>
            </a:r>
          </a:p>
          <a:p>
            <a:pPr>
              <a:buFontTx/>
              <a:buChar char="-"/>
            </a:pPr>
            <a:r>
              <a:rPr lang="nl-NL" dirty="0"/>
              <a:t>Communicatieprotocollen</a:t>
            </a:r>
          </a:p>
          <a:p>
            <a:pPr>
              <a:buFontTx/>
              <a:buChar char="-"/>
            </a:pPr>
            <a:r>
              <a:rPr lang="nl-NL" dirty="0"/>
              <a:t>Arboprotocollen</a:t>
            </a:r>
          </a:p>
          <a:p>
            <a:pPr>
              <a:buFontTx/>
              <a:buChar char="-"/>
            </a:pPr>
            <a:r>
              <a:rPr lang="nl-NL" dirty="0"/>
              <a:t>Hygiëneprotocollen</a:t>
            </a:r>
          </a:p>
          <a:p>
            <a:pPr>
              <a:buFontTx/>
              <a:buChar char="-"/>
            </a:pPr>
            <a:r>
              <a:rPr lang="nl-NL" dirty="0"/>
              <a:t>Begeleidings- en zorgprotocollen</a:t>
            </a:r>
          </a:p>
          <a:p>
            <a:pPr>
              <a:buFontTx/>
              <a:buChar char="-"/>
            </a:pPr>
            <a:r>
              <a:rPr lang="nl-NL" dirty="0"/>
              <a:t>Kwaliteitszorgprotocollen</a:t>
            </a:r>
          </a:p>
        </p:txBody>
      </p:sp>
    </p:spTree>
    <p:extLst>
      <p:ext uri="{BB962C8B-B14F-4D97-AF65-F5344CB8AC3E}">
        <p14:creationId xmlns:p14="http://schemas.microsoft.com/office/powerpoint/2010/main" val="1125296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2CCE5C-D5E0-4815-9187-5602DCE7C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19.5 Afwijken van een protocol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5F5274-94ED-4182-BB9C-C85DC59EA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protocol moet je opvolgen. Mag je nooit van een protocol afwijken?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Als je alleen moet beslissen of je van het protocol afwijkt, denk dan hieraan: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Wat is de impact van het protocol?</a:t>
            </a:r>
          </a:p>
          <a:p>
            <a:pPr>
              <a:buFontTx/>
              <a:buChar char="-"/>
            </a:pPr>
            <a:r>
              <a:rPr lang="nl-NL" dirty="0"/>
              <a:t>Als je afwijkt van het protocol, welke risico’s en gevolgen kan dat hebben?</a:t>
            </a:r>
          </a:p>
          <a:p>
            <a:pPr>
              <a:buFontTx/>
              <a:buChar char="-"/>
            </a:pPr>
            <a:r>
              <a:rPr lang="nl-NL" dirty="0"/>
              <a:t>Heb je genoeg kennis en ervaring om van het protocol af te wijken?</a:t>
            </a:r>
          </a:p>
        </p:txBody>
      </p:sp>
    </p:spTree>
    <p:extLst>
      <p:ext uri="{BB962C8B-B14F-4D97-AF65-F5344CB8AC3E}">
        <p14:creationId xmlns:p14="http://schemas.microsoft.com/office/powerpoint/2010/main" val="3700142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170F99A2-2A96-4A77-81CB-FB795C960D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 l="9091" t="7970" b="9552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0" name="Parallelogram 9">
            <a:extLst>
              <a:ext uri="{FF2B5EF4-FFF2-40B4-BE49-F238E27FC236}">
                <a16:creationId xmlns:a16="http://schemas.microsoft.com/office/drawing/2014/main" id="{69B6D7B3-8A73-4CE7-9D82-A9312B6DE73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24188" y="0"/>
            <a:ext cx="9372600" cy="6858000"/>
          </a:xfrm>
          <a:prstGeom prst="parallelogram">
            <a:avLst>
              <a:gd name="adj" fmla="val 14937"/>
            </a:avLst>
          </a:prstGeom>
          <a:solidFill>
            <a:schemeClr val="bg1">
              <a:alpha val="8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37C6E0A-19F2-48C1-B88F-0F2849A677D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0BA7D5E-5E6F-484C-B359-CAEF62FE3499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F9686A1-9C17-4B90-B38A-760DA1E3EF2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811FEE30-B0B5-4736-99E3-4BC1F53F902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7BA6B1FF-4902-4794-ABA5-0705822E28A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0290B932-76F5-4A94-874A-B0A4A01399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ACCB8186-BD51-4014-9556-C8A664C1966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46DF8276-ED1E-46CA-8639-EAE565AEAA6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EA75AF29-0276-41BE-A836-9F8F7DFD19E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1BA07DAC-0828-4E8A-89B0-C91571DA296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A2A443-5341-4136-987A-C7F9487FC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47" y="609600"/>
            <a:ext cx="6487955" cy="1320800"/>
          </a:xfrm>
        </p:spPr>
        <p:txBody>
          <a:bodyPr anchor="t">
            <a:normAutofit/>
          </a:bodyPr>
          <a:lstStyle/>
          <a:p>
            <a:r>
              <a:rPr lang="nl-NL" sz="3300"/>
              <a:t>19.6 Wetenschap en protocollen</a:t>
            </a:r>
            <a:br>
              <a:rPr lang="nl-NL" sz="3300"/>
            </a:br>
            <a:endParaRPr lang="nl-NL" sz="33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B5F918-FDB6-4CF1-BC1C-C8C9D16AA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6047" y="2159000"/>
            <a:ext cx="6487955" cy="3882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Voordat medicijnen op de markt komen: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Laboratoriumtesten</a:t>
            </a:r>
          </a:p>
          <a:p>
            <a:pPr>
              <a:buFontTx/>
              <a:buChar char="-"/>
            </a:pPr>
            <a:r>
              <a:rPr lang="nl-NL" dirty="0"/>
              <a:t>Trial-fasen 1 t/m 4</a:t>
            </a:r>
          </a:p>
          <a:p>
            <a:pPr>
              <a:buFontTx/>
              <a:buChar char="-"/>
            </a:pPr>
            <a:r>
              <a:rPr lang="nl-NL" dirty="0"/>
              <a:t>Wetenschappelijke aanpak</a:t>
            </a:r>
          </a:p>
          <a:p>
            <a:pPr>
              <a:buFontTx/>
              <a:buChar char="-"/>
            </a:pPr>
            <a:r>
              <a:rPr lang="nl-NL" dirty="0"/>
              <a:t>Protocollen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66191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156</Words>
  <Application>Microsoft Office PowerPoint</Application>
  <PresentationFormat>Breedbeeld</PresentationFormat>
  <Paragraphs>37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Kwaliteitszorg</vt:lpstr>
      <vt:lpstr>Lesprogramma</vt:lpstr>
      <vt:lpstr>19.4 Protocollen op verschillende gebieden </vt:lpstr>
      <vt:lpstr>PowerPoint-presentatie</vt:lpstr>
      <vt:lpstr>19.5 Afwijken van een protocol </vt:lpstr>
      <vt:lpstr>19.6 Wetenschap en protocollen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Kwaliteitszorg</dc:title>
  <dc:creator>Denise Dobber</dc:creator>
  <cp:lastModifiedBy>Denise Dobber</cp:lastModifiedBy>
  <cp:revision>3</cp:revision>
  <dcterms:created xsi:type="dcterms:W3CDTF">2017-11-15T14:23:22Z</dcterms:created>
  <dcterms:modified xsi:type="dcterms:W3CDTF">2017-11-15T14:47:32Z</dcterms:modified>
</cp:coreProperties>
</file>